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64" r:id="rId2"/>
    <p:sldId id="274" r:id="rId3"/>
    <p:sldId id="275" r:id="rId4"/>
    <p:sldId id="296" r:id="rId5"/>
    <p:sldId id="298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8" r:id="rId36"/>
    <p:sldId id="327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265" r:id="rId72"/>
  </p:sldIdLst>
  <p:sldSz cx="9144000" cy="6858000" type="screen4x3"/>
  <p:notesSz cx="7010400" cy="9296400"/>
  <p:custDataLst>
    <p:tags r:id="rId75"/>
  </p:custDataLst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a Astudillo P." initials="FA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35F"/>
    <a:srgbClr val="41B1E9"/>
    <a:srgbClr val="003366"/>
    <a:srgbClr val="243190"/>
    <a:srgbClr val="229E54"/>
    <a:srgbClr val="E88E16"/>
    <a:srgbClr val="E00E2C"/>
    <a:srgbClr val="FEB915"/>
    <a:srgbClr val="CCFF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57" autoAdjust="0"/>
    <p:restoredTop sz="93981" autoAdjust="0"/>
  </p:normalViewPr>
  <p:slideViewPr>
    <p:cSldViewPr snapToGrid="0" snapToObjects="1">
      <p:cViewPr varScale="1">
        <p:scale>
          <a:sx n="69" d="100"/>
          <a:sy n="69" d="100"/>
        </p:scale>
        <p:origin x="10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ACFEAB-34D1-4C07-8DCE-8E44EC1C82C2}" type="datetimeFigureOut">
              <a:rPr lang="es-CL" smtClean="0"/>
              <a:t>01-10-2020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A84A1E-25AE-4A40-B540-C2821EB8A3B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203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24F2E-4955-4E98-A6C3-6F727FE95F07}" type="datetimeFigureOut">
              <a:rPr lang="es-CL" smtClean="0"/>
              <a:t>01-10-2020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60042-8184-4145-9EDA-BA3AA743B5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322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Dar</a:t>
            </a:r>
            <a:r>
              <a:rPr lang="es-CL" baseline="0" dirty="0" smtClean="0"/>
              <a:t> </a:t>
            </a:r>
            <a:r>
              <a:rPr lang="es-CL" baseline="0" dirty="0" err="1" smtClean="0"/>
              <a:t>refresh</a:t>
            </a:r>
            <a:r>
              <a:rPr lang="es-CL" baseline="0" dirty="0" smtClean="0"/>
              <a:t> a la imagen homologando a la web. 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115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16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33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64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08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6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28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02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81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19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55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78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517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4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07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2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72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89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36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7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69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29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7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6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56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02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8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41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33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83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25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92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74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39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28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91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338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005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50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21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73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61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65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6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1512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49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9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523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02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898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878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49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0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114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5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776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319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59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7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794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571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61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9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62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495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63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019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64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296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65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3076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66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0700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1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224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69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8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7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5545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70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8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6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60042-8184-4145-9EDA-BA3AA743B5B2}" type="slidenum">
              <a:rPr lang="es-CL" smtClean="0">
                <a:solidFill>
                  <a:prstClr val="black"/>
                </a:solidFill>
              </a:rPr>
              <a:pPr/>
              <a:t>9</a:t>
            </a:fld>
            <a:endParaRPr lang="es-C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44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753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041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135129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s-ES" dirty="0" smtClean="0"/>
              <a:t>                                    EDUCACIÓN CONTÍNUA</a:t>
            </a:r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 flipV="1">
            <a:off x="0" y="6313419"/>
            <a:ext cx="9144000" cy="4652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 userDrawn="1"/>
        </p:nvSpPr>
        <p:spPr>
          <a:xfrm rot="2736822">
            <a:off x="575940" y="1103933"/>
            <a:ext cx="494719" cy="49471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54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GFDHDFDHFHD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814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748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8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GFDHDFDHFHD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335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226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52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20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1D52C-9431-5644-AED1-5F2D7AE8DD15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GFDHDFDHFHD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39C9-794D-CA40-A982-3DF30676A5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04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26.png"/><Relationship Id="rId5" Type="http://schemas.openxmlformats.org/officeDocument/2006/relationships/hyperlink" Target="http://www.eclipse.org/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5" Type="http://schemas.openxmlformats.org/officeDocument/2006/relationships/hyperlink" Target="https://repo.spring.io/release/org/springframework/spring/" TargetMode="Externa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Relationship Id="rId5" Type="http://schemas.openxmlformats.org/officeDocument/2006/relationships/image" Target="../media/image6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0.xml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hyperlink" Target="http://tomcat.apache.org/" TargetMode="Externa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411449" y="2967335"/>
            <a:ext cx="3447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/>
              <a:t>MÓDULO </a:t>
            </a:r>
            <a:r>
              <a:rPr lang="es-CL" sz="2400" dirty="0"/>
              <a:t>5</a:t>
            </a:r>
            <a:r>
              <a:rPr lang="es-CL" sz="2400" dirty="0" smtClean="0"/>
              <a:t>: </a:t>
            </a:r>
            <a:endParaRPr lang="es-CL" sz="2400" dirty="0"/>
          </a:p>
          <a:p>
            <a:r>
              <a:rPr lang="es-CL" sz="2400" dirty="0" smtClean="0"/>
              <a:t>Introducción a Eclipse</a:t>
            </a:r>
            <a:endParaRPr lang="es-CL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8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2653145"/>
            <a:ext cx="5036127" cy="3927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29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67" y="2556163"/>
            <a:ext cx="5119255" cy="3913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07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71329"/>
            <a:ext cx="5216236" cy="3909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46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02" y="2673927"/>
            <a:ext cx="5185189" cy="3865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91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776" y="2643620"/>
            <a:ext cx="5405438" cy="3909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0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1" y="2592964"/>
            <a:ext cx="5313218" cy="3946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25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615909"/>
            <a:ext cx="5114493" cy="3937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5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38" y="2662237"/>
            <a:ext cx="5202382" cy="3849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349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785183"/>
            <a:ext cx="4591050" cy="16478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88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Verificando instalación http://localhost:8080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04" y="2964497"/>
            <a:ext cx="6631132" cy="254961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71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55324" y="838124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49535F"/>
                </a:solidFill>
              </a:rPr>
              <a:t>Aprendizajes Esperados</a:t>
            </a:r>
            <a:endParaRPr lang="es-ES_tradnl" sz="2400" b="1" dirty="0">
              <a:solidFill>
                <a:srgbClr val="49535F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255324" y="2027968"/>
            <a:ext cx="6974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dirty="0" smtClean="0"/>
              <a:t>Descargar, instalar y crear proyectos Java en Eclipse con el servidor de aplicaciones web </a:t>
            </a:r>
            <a:r>
              <a:rPr lang="es-CL" sz="2800" dirty="0" err="1" smtClean="0"/>
              <a:t>Tomcat</a:t>
            </a:r>
            <a:r>
              <a:rPr lang="es-CL" sz="2800" dirty="0" smtClean="0"/>
              <a:t> 9.</a:t>
            </a:r>
            <a:endParaRPr lang="es-CL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62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Verificando instalación http://localhost:8080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57" y="3283527"/>
            <a:ext cx="2857500" cy="130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98" y="4045527"/>
            <a:ext cx="3008602" cy="175519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Configuración de </a:t>
            </a:r>
            <a:r>
              <a:rPr lang="es-MX" dirty="0" err="1" smtClean="0"/>
              <a:t>Tomcat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31" y="2895600"/>
            <a:ext cx="3300839" cy="3685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52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Servicios de </a:t>
            </a:r>
            <a:r>
              <a:rPr lang="es-MX" dirty="0" err="1" smtClean="0"/>
              <a:t>Tomcat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1" y="2720705"/>
            <a:ext cx="2242847" cy="3775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98" y="2943350"/>
            <a:ext cx="4432865" cy="3330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Flecha derecha 2"/>
          <p:cNvSpPr/>
          <p:nvPr/>
        </p:nvSpPr>
        <p:spPr>
          <a:xfrm>
            <a:off x="3309373" y="4363067"/>
            <a:ext cx="50466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92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Servicios de </a:t>
            </a:r>
            <a:r>
              <a:rPr lang="es-MX" dirty="0" err="1" smtClean="0"/>
              <a:t>Tomcat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96" y="2729345"/>
            <a:ext cx="5404998" cy="3695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66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840812" y="1807634"/>
            <a:ext cx="185653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Instalando Eclipse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40812" y="2340192"/>
            <a:ext cx="7970679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</a:t>
            </a:r>
            <a:r>
              <a:rPr lang="es-MX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www.eclipse.org</a:t>
            </a:r>
            <a:endParaRPr lang="es-MX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09" y="3127843"/>
            <a:ext cx="6698241" cy="294044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2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211391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Descargando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346" y="2715744"/>
            <a:ext cx="3400425" cy="3238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908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211391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Descargando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81" y="2715743"/>
            <a:ext cx="7072974" cy="2133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14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211391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Descargando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26" y="5204573"/>
            <a:ext cx="4315997" cy="808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85" y="2656073"/>
            <a:ext cx="6913724" cy="2134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93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88949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82" y="2547937"/>
            <a:ext cx="5610225" cy="42005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69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88949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73" y="2604196"/>
            <a:ext cx="6793043" cy="2840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59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49535F"/>
                </a:solidFill>
              </a:rPr>
              <a:t>Contenidos</a:t>
            </a:r>
            <a:endParaRPr lang="es-ES_tradnl" sz="2400" b="1" dirty="0">
              <a:solidFill>
                <a:srgbClr val="49535F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31757" y="1769295"/>
            <a:ext cx="708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 </a:t>
            </a:r>
            <a:r>
              <a:rPr lang="es-CL" b="1" dirty="0"/>
              <a:t>1</a:t>
            </a:r>
            <a:r>
              <a:rPr lang="es-CL" b="1" dirty="0" smtClean="0"/>
              <a:t>.    </a:t>
            </a:r>
            <a:r>
              <a:rPr lang="es-CL" b="1" dirty="0" err="1" smtClean="0"/>
              <a:t>Introduccción</a:t>
            </a:r>
            <a:r>
              <a:rPr lang="es-CL" b="1" dirty="0" smtClean="0"/>
              <a:t> a Eclipse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4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88949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Instalando </a:t>
            </a: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57" y="2576488"/>
            <a:ext cx="5135789" cy="1815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n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48" y="4788007"/>
            <a:ext cx="4858698" cy="1810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567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82105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JDK 11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32" y="2728888"/>
            <a:ext cx="4733925" cy="3600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0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82105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JDK 11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83" y="2715743"/>
            <a:ext cx="5211907" cy="3754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8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82105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JDK 11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2535635"/>
            <a:ext cx="5280747" cy="3892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5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82105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JDK 11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59" y="2588029"/>
            <a:ext cx="5092931" cy="3826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39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JDK 11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59210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Instalando JDK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757" y="2715744"/>
            <a:ext cx="2110207" cy="197622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241964" y="2937164"/>
            <a:ext cx="483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 smtClean="0"/>
              <a:t>Ojoooo</a:t>
            </a:r>
            <a:r>
              <a:rPr lang="es-MX" b="1" dirty="0" smtClean="0"/>
              <a:t>!!!</a:t>
            </a:r>
          </a:p>
          <a:p>
            <a:endParaRPr lang="es-MX" dirty="0"/>
          </a:p>
          <a:p>
            <a:r>
              <a:rPr lang="es-MX" dirty="0" smtClean="0"/>
              <a:t>Si tienen una versión del JDK instalada deberá eliminarla.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53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95297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Ejecutando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23" y="2715744"/>
            <a:ext cx="5472113" cy="3587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2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95297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Ejecutando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893003"/>
            <a:ext cx="5610225" cy="245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370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95297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Ejecutando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57" y="2728887"/>
            <a:ext cx="7000861" cy="3547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62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195297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Ejecutando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45" y="2728888"/>
            <a:ext cx="6682047" cy="3646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8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49535F"/>
                </a:solidFill>
              </a:rPr>
              <a:t>Introducción</a:t>
            </a:r>
            <a:endParaRPr lang="es-ES_tradnl" sz="2400" b="1" dirty="0">
              <a:solidFill>
                <a:srgbClr val="49535F"/>
              </a:solidFill>
            </a:endParaRPr>
          </a:p>
        </p:txBody>
      </p:sp>
      <p:pic>
        <p:nvPicPr>
          <p:cNvPr id="15" name="Imagen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83" y="2355271"/>
            <a:ext cx="6832023" cy="18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82" y="4838672"/>
            <a:ext cx="6832023" cy="1215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1131757" y="1856509"/>
            <a:ext cx="554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Línea de tiempo JEE y Spring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31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66" y="3047566"/>
            <a:ext cx="6753658" cy="1676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lecha abajo 3"/>
          <p:cNvSpPr/>
          <p:nvPr/>
        </p:nvSpPr>
        <p:spPr>
          <a:xfrm>
            <a:off x="2189018" y="2728888"/>
            <a:ext cx="346363" cy="554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9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10" y="2728888"/>
            <a:ext cx="4028075" cy="3715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8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56" y="2590799"/>
            <a:ext cx="4101677" cy="3958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20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56" y="2590799"/>
            <a:ext cx="4101677" cy="3958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90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26" y="2618052"/>
            <a:ext cx="3657168" cy="3811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76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7" y="1807634"/>
            <a:ext cx="31449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Agregando el servidor a Eclipse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5" y="2990849"/>
            <a:ext cx="5211045" cy="2176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641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288473" y="2521527"/>
            <a:ext cx="4350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es-MX" dirty="0" smtClean="0"/>
              <a:t>Descargar </a:t>
            </a:r>
            <a:r>
              <a:rPr lang="es-MX" dirty="0"/>
              <a:t>Los </a:t>
            </a:r>
            <a:r>
              <a:rPr lang="es-MX" dirty="0" err="1"/>
              <a:t>Jar</a:t>
            </a:r>
            <a:r>
              <a:rPr lang="es-MX" dirty="0"/>
              <a:t> de Spring </a:t>
            </a:r>
            <a:r>
              <a:rPr lang="es-MX" dirty="0" smtClean="0"/>
              <a:t>5</a:t>
            </a:r>
          </a:p>
          <a:p>
            <a:pPr lvl="0"/>
            <a:endParaRPr lang="en-US" dirty="0"/>
          </a:p>
          <a:p>
            <a:pPr lvl="0"/>
            <a:r>
              <a:rPr lang="es-MX" dirty="0" smtClean="0"/>
              <a:t>2.  Agregar </a:t>
            </a:r>
            <a:r>
              <a:rPr lang="es-MX" dirty="0"/>
              <a:t>los </a:t>
            </a:r>
            <a:r>
              <a:rPr lang="es-MX" dirty="0" err="1"/>
              <a:t>jar</a:t>
            </a:r>
            <a:r>
              <a:rPr lang="es-MX" dirty="0"/>
              <a:t> de Spring 5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n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3772257"/>
            <a:ext cx="5610225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1288473" y="4508718"/>
            <a:ext cx="1316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/>
              <a:t>Cambiando ventana de perspectiva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78" y="2590343"/>
            <a:ext cx="4730895" cy="4010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ángulo 9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21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35" y="2576487"/>
            <a:ext cx="3717175" cy="4028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89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034" y="2618051"/>
            <a:ext cx="4245986" cy="3897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34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11" y="3135457"/>
            <a:ext cx="7086168" cy="22401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1032596" y="1787236"/>
            <a:ext cx="770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Spring está </a:t>
            </a:r>
            <a:r>
              <a:rPr lang="es-ES" dirty="0"/>
              <a:t>en demanda</a:t>
            </a:r>
            <a:endParaRPr lang="en-US" dirty="0"/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>• El conjunto de habilidades Java más solicitado por empleadores y reclutadores</a:t>
            </a:r>
            <a:endParaRPr lang="en-US" dirty="0"/>
          </a:p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 smtClean="0">
                <a:solidFill>
                  <a:srgbClr val="49535F"/>
                </a:solidFill>
              </a:rPr>
              <a:t>Introducción</a:t>
            </a:r>
            <a:endParaRPr lang="es-ES_tradnl" sz="2400" b="1" dirty="0">
              <a:solidFill>
                <a:srgbClr val="49535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20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58" y="2728888"/>
            <a:ext cx="4846320" cy="3566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33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31757" y="3125505"/>
            <a:ext cx="629428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u="sng" dirty="0" smtClean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</a:t>
            </a:r>
            <a:r>
              <a:rPr lang="es-MX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://repo.spring.io/release/org/springframework/spring/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31756" y="2618509"/>
            <a:ext cx="62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Ingresar al sitio web para descargar las librerías de Spring 5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01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51" y="2728888"/>
            <a:ext cx="4523077" cy="377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24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51" y="2728888"/>
            <a:ext cx="4523077" cy="3777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692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23" y="2728888"/>
            <a:ext cx="4287549" cy="3716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7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05" y="3135892"/>
            <a:ext cx="6642822" cy="1671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Flecha derecha 2"/>
          <p:cNvSpPr/>
          <p:nvPr/>
        </p:nvSpPr>
        <p:spPr>
          <a:xfrm>
            <a:off x="831273" y="4003965"/>
            <a:ext cx="581891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99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853579"/>
            <a:ext cx="5610225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750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97" y="2507673"/>
            <a:ext cx="4606204" cy="4072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3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78" y="2599459"/>
            <a:ext cx="5610225" cy="3848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8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75" y="2728888"/>
            <a:ext cx="3647643" cy="3783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71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Servidor de aplicaciones Java -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Tomcat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Entorno de desarrollo integrado de Java (IDE) - Eclipse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0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34" y="2549236"/>
            <a:ext cx="3520354" cy="4019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682" y="2549236"/>
            <a:ext cx="2137064" cy="4000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Flecha derecha 2"/>
          <p:cNvSpPr/>
          <p:nvPr/>
        </p:nvSpPr>
        <p:spPr>
          <a:xfrm>
            <a:off x="5137980" y="4336797"/>
            <a:ext cx="637309" cy="443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25" y="2728888"/>
            <a:ext cx="2802775" cy="3859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35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7" y="2728888"/>
            <a:ext cx="1971503" cy="3540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59" y="2728888"/>
            <a:ext cx="4994132" cy="3407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Flecha derecha 2"/>
          <p:cNvSpPr/>
          <p:nvPr/>
        </p:nvSpPr>
        <p:spPr>
          <a:xfrm>
            <a:off x="2895599" y="4184073"/>
            <a:ext cx="512619" cy="346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85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04" y="2728888"/>
            <a:ext cx="5610225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89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433" y="2853579"/>
            <a:ext cx="5610225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433" y="2853579"/>
            <a:ext cx="5610225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97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05" y="2728887"/>
            <a:ext cx="6047077" cy="3547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9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9" y="2728887"/>
            <a:ext cx="3433763" cy="3838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46" y="2728888"/>
            <a:ext cx="3484418" cy="3838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9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96" y="2625437"/>
            <a:ext cx="6822931" cy="37892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97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79304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Creando un proyecto y agregando las librerías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05" y="2562633"/>
            <a:ext cx="4730895" cy="3887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079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• Inicie </a:t>
            </a:r>
            <a:r>
              <a:rPr lang="es-ES" dirty="0" err="1"/>
              <a:t>Tomcat</a:t>
            </a:r>
            <a:r>
              <a:rPr lang="es-ES" dirty="0"/>
              <a:t> desde </a:t>
            </a:r>
            <a:r>
              <a:rPr lang="es-ES" dirty="0" smtClean="0"/>
              <a:t>Eclipse</a:t>
            </a:r>
          </a:p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>• Implemente fácilmente aplicaciones directamente en </a:t>
            </a:r>
            <a:r>
              <a:rPr lang="es-ES" dirty="0" err="1"/>
              <a:t>Tomcat</a:t>
            </a:r>
            <a:endParaRPr lang="en-US" dirty="0"/>
          </a:p>
          <a:p>
            <a:r>
              <a:rPr lang="es-MX" u="sng" dirty="0">
                <a:hlinkClick r:id="rId5"/>
              </a:rPr>
              <a:t>http://tomcat.apache.org</a:t>
            </a: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009" y="4411373"/>
            <a:ext cx="5115792" cy="131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10" y="3921702"/>
            <a:ext cx="1762125" cy="18002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69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4368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b="1" dirty="0"/>
              <a:t>Creando un proyecto Eclipse</a:t>
            </a:r>
            <a:endParaRPr lang="en-US" sz="2400" b="1" dirty="0"/>
          </a:p>
        </p:txBody>
      </p:sp>
      <p:sp>
        <p:nvSpPr>
          <p:cNvPr id="6" name="Rectángulo 5"/>
          <p:cNvSpPr/>
          <p:nvPr/>
        </p:nvSpPr>
        <p:spPr>
          <a:xfrm>
            <a:off x="1131756" y="1807634"/>
            <a:ext cx="6945444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Actividad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MX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Crear una aplicación java en Eclipse agregando las librerías de Spring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73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8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7" name="Imagen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67" y="3117692"/>
            <a:ext cx="5161251" cy="333852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8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31757" y="813411"/>
            <a:ext cx="344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endParaRPr lang="en-US" sz="2400" dirty="0"/>
          </a:p>
        </p:txBody>
      </p:sp>
      <p:sp>
        <p:nvSpPr>
          <p:cNvPr id="4" name="Rectángulo 3"/>
          <p:cNvSpPr/>
          <p:nvPr/>
        </p:nvSpPr>
        <p:spPr>
          <a:xfrm>
            <a:off x="1131757" y="1861853"/>
            <a:ext cx="7388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Conectando Eclipse y </a:t>
            </a:r>
            <a:r>
              <a:rPr lang="es-ES" b="1" dirty="0" err="1"/>
              <a:t>Tomcat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55" y="2785183"/>
            <a:ext cx="475488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28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5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18433</TotalTime>
  <Words>632</Words>
  <Application>Microsoft Office PowerPoint</Application>
  <PresentationFormat>Presentación en pantalla (4:3)</PresentationFormat>
  <Paragraphs>231</Paragraphs>
  <Slides>71</Slides>
  <Notes>70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DuocUC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 Diaz A.</dc:creator>
  <cp:lastModifiedBy>Lenovo</cp:lastModifiedBy>
  <cp:revision>367</cp:revision>
  <cp:lastPrinted>2018-02-06T19:43:21Z</cp:lastPrinted>
  <dcterms:created xsi:type="dcterms:W3CDTF">2016-02-23T20:13:48Z</dcterms:created>
  <dcterms:modified xsi:type="dcterms:W3CDTF">2020-10-01T23:26:07Z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6711C146-E4EA-40B5-B622-CD76E66C965E</vt:lpwstr>
  </property>
  <property fmtid="{D5CDD505-2E9C-101B-9397-08002B2CF9AE}" pid="3" name="ArticulatePath">
    <vt:lpwstr>PPT_Relatores_2019</vt:lpwstr>
  </property>
</Properties>
</file>